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8"/>
    <p:restoredTop sz="94669"/>
  </p:normalViewPr>
  <p:slideViewPr>
    <p:cSldViewPr snapToGrid="0" snapToObjects="1">
      <p:cViewPr varScale="1">
        <p:scale>
          <a:sx n="87" d="100"/>
          <a:sy n="87" d="100"/>
        </p:scale>
        <p:origin x="102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C14FD3-7CCE-C448-860B-082341C7E09F}" type="datetimeFigureOut">
              <a:rPr lang="en-US" smtClean="0"/>
              <a:t>10/22/17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576746-8FA7-F642-9556-8D5177CA0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7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10/22/17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10/22/17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10/22/17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10/22/17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10/22/17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Operation Pajama's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</a:t>
            </a:r>
          </a:p>
          <a:p>
            <a:r>
              <a:rPr lang="en-US" dirty="0" smtClean="0"/>
              <a:t>Savannah Buckman, Shaelee Burton &amp; Sophie Statham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332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431" y="685496"/>
            <a:ext cx="8241631" cy="5494895"/>
          </a:xfrm>
        </p:spPr>
      </p:pic>
    </p:spTree>
    <p:extLst>
      <p:ext uri="{BB962C8B-B14F-4D97-AF65-F5344CB8AC3E}">
        <p14:creationId xmlns:p14="http://schemas.microsoft.com/office/powerpoint/2010/main" val="999525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379" y="2745873"/>
            <a:ext cx="7581242" cy="779380"/>
          </a:xfrm>
        </p:spPr>
      </p:pic>
    </p:spTree>
    <p:extLst>
      <p:ext uri="{BB962C8B-B14F-4D97-AF65-F5344CB8AC3E}">
        <p14:creationId xmlns:p14="http://schemas.microsoft.com/office/powerpoint/2010/main" val="1412281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Purchasing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206" y="2658978"/>
            <a:ext cx="8531588" cy="3180264"/>
          </a:xfrm>
        </p:spPr>
      </p:pic>
    </p:spTree>
    <p:extLst>
      <p:ext uri="{BB962C8B-B14F-4D97-AF65-F5344CB8AC3E}">
        <p14:creationId xmlns:p14="http://schemas.microsoft.com/office/powerpoint/2010/main" val="858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Shop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85" y="1961148"/>
            <a:ext cx="5499013" cy="421498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098" y="1961148"/>
            <a:ext cx="5269445" cy="404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5422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63</TotalTime>
  <Words>15</Words>
  <Application>Microsoft Macintosh PowerPoint</Application>
  <PresentationFormat>Widescreen</PresentationFormat>
  <Paragraphs>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Garamond</vt:lpstr>
      <vt:lpstr>Arial</vt:lpstr>
      <vt:lpstr>Organic</vt:lpstr>
      <vt:lpstr>Operation Pajama's</vt:lpstr>
      <vt:lpstr>PowerPoint Presentation</vt:lpstr>
      <vt:lpstr>Communication</vt:lpstr>
      <vt:lpstr>Purchasing</vt:lpstr>
      <vt:lpstr>Shop</vt:lpstr>
    </vt:vector>
  </TitlesOfParts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Operation Pyjama’s</dc:title>
  <dc:creator>Savannah Buckman</dc:creator>
  <cp:lastModifiedBy>Microsoft Office User</cp:lastModifiedBy>
  <cp:revision>11</cp:revision>
  <dcterms:created xsi:type="dcterms:W3CDTF">2017-10-19T23:54:46Z</dcterms:created>
  <dcterms:modified xsi:type="dcterms:W3CDTF">2017-10-22T04:53:09Z</dcterms:modified>
</cp:coreProperties>
</file>